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4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687" r:id="rId16"/>
    <p:sldId id="825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826" r:id="rId27"/>
    <p:sldId id="827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82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675" r:id="rId76"/>
    <p:sldId id="676" r:id="rId77"/>
    <p:sldId id="504" r:id="rId78"/>
    <p:sldId id="637" r:id="rId79"/>
    <p:sldId id="281" r:id="rId80"/>
    <p:sldId id="282" r:id="rId81"/>
    <p:sldId id="283" r:id="rId82"/>
    <p:sldId id="284" r:id="rId83"/>
    <p:sldId id="833" r:id="rId84"/>
    <p:sldId id="834" r:id="rId85"/>
    <p:sldId id="611" r:id="rId86"/>
    <p:sldId id="286" r:id="rId87"/>
    <p:sldId id="507" r:id="rId88"/>
    <p:sldId id="314" r:id="rId89"/>
    <p:sldId id="829" r:id="rId90"/>
    <p:sldId id="409" r:id="rId91"/>
    <p:sldId id="822" r:id="rId92"/>
    <p:sldId id="830" r:id="rId93"/>
    <p:sldId id="266" r:id="rId94"/>
    <p:sldId id="364" r:id="rId95"/>
    <p:sldId id="831" r:id="rId96"/>
    <p:sldId id="674" r:id="rId97"/>
    <p:sldId id="262" r:id="rId98"/>
    <p:sldId id="366" r:id="rId99"/>
    <p:sldId id="40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832" r:id="rId108"/>
    <p:sldId id="634" r:id="rId109"/>
    <p:sldId id="402" r:id="rId110"/>
    <p:sldId id="261" r:id="rId111"/>
    <p:sldId id="370" r:id="rId112"/>
    <p:sldId id="274" r:id="rId113"/>
    <p:sldId id="405" r:id="rId114"/>
    <p:sldId id="406" r:id="rId115"/>
    <p:sldId id="269" r:id="rId116"/>
    <p:sldId id="371" r:id="rId117"/>
    <p:sldId id="273" r:id="rId118"/>
    <p:sldId id="403" r:id="rId119"/>
    <p:sldId id="584" r:id="rId120"/>
    <p:sldId id="268" r:id="rId121"/>
    <p:sldId id="271" r:id="rId122"/>
    <p:sldId id="295" r:id="rId123"/>
    <p:sldId id="816" r:id="rId124"/>
    <p:sldId id="817" r:id="rId125"/>
    <p:sldId id="442" r:id="rId126"/>
    <p:sldId id="443" r:id="rId127"/>
    <p:sldId id="444" r:id="rId128"/>
    <p:sldId id="301" r:id="rId129"/>
    <p:sldId id="302" r:id="rId130"/>
    <p:sldId id="304" r:id="rId131"/>
    <p:sldId id="299" r:id="rId132"/>
    <p:sldId id="380" r:id="rId133"/>
    <p:sldId id="305" r:id="rId134"/>
    <p:sldId id="303" r:id="rId135"/>
    <p:sldId id="335" r:id="rId136"/>
    <p:sldId id="336" r:id="rId137"/>
    <p:sldId id="337" r:id="rId138"/>
    <p:sldId id="338" r:id="rId139"/>
    <p:sldId id="349" r:id="rId140"/>
    <p:sldId id="345" r:id="rId141"/>
    <p:sldId id="346" r:id="rId142"/>
    <p:sldId id="347" r:id="rId143"/>
    <p:sldId id="341" r:id="rId144"/>
    <p:sldId id="348" r:id="rId145"/>
    <p:sldId id="350" r:id="rId146"/>
    <p:sldId id="356" r:id="rId147"/>
    <p:sldId id="357" r:id="rId148"/>
    <p:sldId id="315" r:id="rId149"/>
    <p:sldId id="306" r:id="rId150"/>
    <p:sldId id="300" r:id="rId151"/>
    <p:sldId id="604" r:id="rId152"/>
    <p:sldId id="586" r:id="rId153"/>
    <p:sldId id="308" r:id="rId154"/>
    <p:sldId id="309" r:id="rId155"/>
    <p:sldId id="311" r:id="rId156"/>
    <p:sldId id="587" r:id="rId157"/>
    <p:sldId id="588" r:id="rId158"/>
    <p:sldId id="412" r:id="rId159"/>
    <p:sldId id="590" r:id="rId160"/>
    <p:sldId id="591" r:id="rId161"/>
    <p:sldId id="589" r:id="rId162"/>
    <p:sldId id="319" r:id="rId163"/>
    <p:sldId id="374" r:id="rId164"/>
    <p:sldId id="320" r:id="rId165"/>
    <p:sldId id="593" r:id="rId166"/>
    <p:sldId id="592" r:id="rId167"/>
    <p:sldId id="321" r:id="rId168"/>
    <p:sldId id="594" r:id="rId169"/>
    <p:sldId id="322" r:id="rId170"/>
    <p:sldId id="585" r:id="rId171"/>
    <p:sldId id="296" r:id="rId172"/>
    <p:sldId id="595" r:id="rId173"/>
    <p:sldId id="377" r:id="rId174"/>
    <p:sldId id="378" r:id="rId175"/>
    <p:sldId id="298" r:id="rId176"/>
    <p:sldId id="603" r:id="rId177"/>
    <p:sldId id="339" r:id="rId178"/>
    <p:sldId id="340" r:id="rId179"/>
    <p:sldId id="596" r:id="rId180"/>
    <p:sldId id="343" r:id="rId181"/>
    <p:sldId id="376" r:id="rId182"/>
    <p:sldId id="344" r:id="rId183"/>
    <p:sldId id="375" r:id="rId184"/>
    <p:sldId id="597" r:id="rId185"/>
    <p:sldId id="598" r:id="rId186"/>
    <p:sldId id="599" r:id="rId187"/>
    <p:sldId id="379" r:id="rId188"/>
    <p:sldId id="333" r:id="rId189"/>
    <p:sldId id="600" r:id="rId190"/>
    <p:sldId id="601" r:id="rId191"/>
    <p:sldId id="602" r:id="rId192"/>
    <p:sldId id="824" r:id="rId193"/>
    <p:sldId id="351" r:id="rId194"/>
    <p:sldId id="352" r:id="rId195"/>
    <p:sldId id="354" r:id="rId196"/>
    <p:sldId id="353" r:id="rId197"/>
    <p:sldId id="355" r:id="rId198"/>
    <p:sldId id="823" r:id="rId199"/>
    <p:sldId id="612" r:id="rId200"/>
    <p:sldId id="613" r:id="rId201"/>
    <p:sldId id="614" r:id="rId202"/>
    <p:sldId id="616" r:id="rId20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7332"/>
  </p:normalViewPr>
  <p:slideViewPr>
    <p:cSldViewPr snapToGrid="0" snapToObjects="1">
      <p:cViewPr varScale="1">
        <p:scale>
          <a:sx n="156" d="100"/>
          <a:sy n="156" d="100"/>
        </p:scale>
        <p:origin x="1320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2025/8/22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89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2025/8/22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35.188.47.40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深入淺出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Container, Kubernetes</a:t>
            </a:r>
            <a:r>
              <a:rPr lang="zh-TW" altLang="en-US" sz="5400" b="0" i="0" dirty="0">
                <a:solidFill>
                  <a:srgbClr val="393939"/>
                </a:solidFill>
                <a:effectLst/>
                <a:latin typeface="Noto Sans JP"/>
              </a:rPr>
              <a:t>與</a:t>
            </a:r>
            <a:r>
              <a:rPr lang="en" altLang="zh-TW" sz="5400" b="0" i="0" dirty="0">
                <a:solidFill>
                  <a:srgbClr val="393939"/>
                </a:solidFill>
                <a:effectLst/>
                <a:latin typeface="Noto Sans JP"/>
              </a:rPr>
              <a:t>GKE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Pod</a:t>
            </a:r>
            <a:r>
              <a:rPr kumimoji="1" lang="zh-CN" altLang="en-US" dirty="0"/>
              <a:t>狀態正常：可以讀取</a:t>
            </a:r>
            <a:r>
              <a:rPr kumimoji="1" lang="en-US" altLang="zh-CN" dirty="0" err="1"/>
              <a:t>stdout</a:t>
            </a:r>
            <a:r>
              <a:rPr kumimoji="1" lang="zh-TW" altLang="en-US" dirty="0"/>
              <a:t> 與</a:t>
            </a:r>
            <a:r>
              <a:rPr kumimoji="1" lang="en-US" altLang="zh-TW" dirty="0"/>
              <a:t>stderr</a:t>
            </a:r>
            <a:r>
              <a:rPr kumimoji="1" lang="zh-TW" altLang="en-US" dirty="0"/>
              <a:t> 來查看資訊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en-US" altLang="zh-CN" dirty="0"/>
              <a:t>Pod</a:t>
            </a:r>
            <a:r>
              <a:rPr kumimoji="1" lang="zh-CN" altLang="en-US" dirty="0"/>
              <a:t>狀態異常：可經由</a:t>
            </a:r>
            <a:r>
              <a:rPr kumimoji="1" lang="en-US" altLang="zh-CN" dirty="0"/>
              <a:t>describe </a:t>
            </a:r>
            <a:r>
              <a:rPr kumimoji="1" lang="zh-CN" altLang="en-US" dirty="0"/>
              <a:t>來查看</a:t>
            </a:r>
            <a:r>
              <a:rPr kumimoji="1" lang="en-US" altLang="zh-TW" dirty="0"/>
              <a:t>k8s</a:t>
            </a:r>
            <a:r>
              <a:rPr kumimoji="1" lang="zh-TW" altLang="en-US" dirty="0"/>
              <a:t> 啟動</a:t>
            </a:r>
            <a:r>
              <a:rPr kumimoji="1" lang="en-US" altLang="zh-TW" dirty="0"/>
              <a:t>pod</a:t>
            </a:r>
            <a:r>
              <a:rPr kumimoji="1" lang="zh-TW" altLang="en-US" dirty="0"/>
              <a:t>時所記錄下的</a:t>
            </a:r>
            <a:r>
              <a:rPr kumimoji="1" lang="en-US" altLang="zh-TW" dirty="0"/>
              <a:t>Events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pod</a:t>
            </a:r>
            <a:r>
              <a:rPr kumimoji="1" lang="zh-TW" altLang="en-US" dirty="0"/>
              <a:t>的詳細資訊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92BDF4-8A5D-1B42-785C-9EBBBA58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-n=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r>
              <a:rPr kumimoji="1" lang="en-US" altLang="zh-Hant" dirty="0"/>
              <a:t> (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-system namespace)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-n=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2025/8/22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3265FE2-35D0-885B-A186-F70725ABF67A}"/>
              </a:ext>
            </a:extLst>
          </p:cNvPr>
          <p:cNvSpPr txBox="1"/>
          <p:nvPr/>
        </p:nvSpPr>
        <p:spPr>
          <a:xfrm>
            <a:off x="7818634" y="23527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k8s/pods/ 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Kubernetes engine on GCP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68B89B4-61BA-BCC8-14D2-A47BD4C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825625"/>
            <a:ext cx="886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52BF-B212-A028-72F0-1707ADCA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graph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EA0B2F-9C04-2703-EFC2-127479F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9" y="3024981"/>
            <a:ext cx="9361961" cy="178168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F0A50D-D7EF-4F16-5C9C-6DA405F2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422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7C745B80-8B26-6094-EE72-1463CBD0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73" y="1825625"/>
            <a:ext cx="6677053" cy="4351338"/>
          </a:xfrm>
        </p:spPr>
      </p:pic>
    </p:spTree>
    <p:extLst>
      <p:ext uri="{BB962C8B-B14F-4D97-AF65-F5344CB8AC3E}">
        <p14:creationId xmlns:p14="http://schemas.microsoft.com/office/powerpoint/2010/main" val="25766318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DB51-BC4E-ECD5-31E8-A9C96653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Standard cluster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01F687-E9BB-7CFA-C356-4992D590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10" y="1825625"/>
            <a:ext cx="8152979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5EF75-E9D2-B49E-D9B4-588A804E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9BF328-6C37-FF13-4FAC-D51BB71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2154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009B-2313-FD1B-A2FD-8C0BF9C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 </a:t>
            </a:r>
            <a:r>
              <a:rPr kumimoji="1" lang="en-US" altLang="zh-TW" dirty="0"/>
              <a:t>GKE</a:t>
            </a:r>
            <a:r>
              <a:rPr kumimoji="1" lang="zh-TW" altLang="en-US" dirty="0"/>
              <a:t> 建立中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F30E4-8548-637E-E110-6B443A55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13CAD8-4E80-A5DC-2B23-3B2FF86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15C558-F0E4-EDD7-3C0D-0BC5E5D7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19" y="1825625"/>
            <a:ext cx="7873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6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3183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lang="en" altLang="zh-TW" dirty="0">
                <a:effectLst/>
              </a:rPr>
              <a:t>./google-cloud-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</a:t>
            </a:r>
            <a:r>
              <a:rPr lang="en" altLang="zh-TW" dirty="0" err="1">
                <a:effectLst/>
              </a:rPr>
              <a:t>install.sh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cd </a:t>
            </a:r>
            <a:r>
              <a:rPr lang="en" altLang="zh-TW" dirty="0">
                <a:effectLst/>
              </a:rPr>
              <a:t>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/bin/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4686B-513C-9152-95B0-7D2BB70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1" y="3366500"/>
            <a:ext cx="6304908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80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A94B2-6922-0F80-DF81-7E2755DD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2821456"/>
            <a:ext cx="5687602" cy="3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17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51147-AFBA-EFE0-AB77-E800EE7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GKE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20D94-E128-C7B7-1BEB-BAE8F0A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上找到剛建立</a:t>
            </a:r>
            <a:r>
              <a:rPr kumimoji="1" lang="en-US" altLang="zh-CN" dirty="0"/>
              <a:t>GKE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project</a:t>
            </a:r>
          </a:p>
          <a:p>
            <a:pPr lvl="1"/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5F3EC-A858-7DFF-FB6A-F81444DF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7EBFF-1E37-B2DC-3AB7-D788664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F5F23-CDA5-61CA-1F1B-7225B7E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0876"/>
            <a:ext cx="7772400" cy="1456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A5E4A7-B340-3FE7-1697-E1BE46B3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52" y="4714857"/>
            <a:ext cx="4547171" cy="20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435D-E314-E338-505A-6909B048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B50C-9201-061F-8DED-91D97065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CN" altLang="en-US" dirty="0"/>
              <a:t>選擇所使用的</a:t>
            </a:r>
            <a:r>
              <a:rPr kumimoji="1" lang="en-US" altLang="zh-CN" dirty="0"/>
              <a:t>project </a:t>
            </a:r>
          </a:p>
          <a:p>
            <a:pPr lvl="1"/>
            <a:r>
              <a:rPr kumimoji="1" lang="en-US" altLang="zh-CN" dirty="0"/>
              <a:t>e.g. </a:t>
            </a:r>
            <a:r>
              <a:rPr kumimoji="1" lang="en-US" altLang="zh-CN" dirty="0" err="1"/>
              <a:t>gcloud</a:t>
            </a:r>
            <a:r>
              <a:rPr kumimoji="1" lang="en-US" altLang="zh-CN" dirty="0"/>
              <a:t> config set project nifty-altar-355608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70569-7C65-FA5F-2378-2B0A46D7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E4AF2C-1887-0102-0C38-9AC2EC1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D4771-CD43-FF6E-D7D2-92B03BBA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7" y="3212370"/>
            <a:ext cx="7772400" cy="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6ECC0-F7E1-F993-5CF7-2B2B4EE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" y="2982366"/>
            <a:ext cx="11096914" cy="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1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5750-4487-8853-528D-DCAC77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取得指定</a:t>
            </a:r>
            <a:r>
              <a:rPr kumimoji="1" lang="en-US" altLang="zh-TW" dirty="0"/>
              <a:t>k8s</a:t>
            </a:r>
            <a:r>
              <a:rPr kumimoji="1" lang="zh-TW" altLang="en-US" dirty="0"/>
              <a:t>的授權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4DCF-4307-FF06-FEAD-2E5C22B3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--zone={Location}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82D0B-45C7-F0BA-62B0-655F6A1D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7060E-F753-449E-078E-0E0FC28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D32C0F-82B8-755B-6D56-5062669C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" y="3666520"/>
            <a:ext cx="11949169" cy="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/k8s.git</a:t>
            </a:r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k8s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TW" altLang="en-US" dirty="0"/>
              <a:t>重啟</a:t>
            </a:r>
            <a:r>
              <a:rPr kumimoji="1" lang="en-US" altLang="zh-TW" dirty="0"/>
              <a:t>terminal</a:t>
            </a:r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BEEE6D-C359-9A54-7D1D-397A93A5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5A31A-58D4-2DC7-0F13-14E847F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/config, </a:t>
            </a:r>
            <a:r>
              <a:rPr kumimoji="1" lang="zh-TW" altLang="en-US" dirty="0"/>
              <a:t>會發現</a:t>
            </a:r>
            <a:r>
              <a:rPr kumimoji="1" lang="en-US" altLang="zh-TW" dirty="0"/>
              <a:t>GKE</a:t>
            </a:r>
            <a:r>
              <a:rPr kumimoji="1" lang="zh-TW" altLang="en-US" dirty="0"/>
              <a:t>授權檔已匯入其中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29DC-EFAB-5798-E501-82B3C3B1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cat ~/.</a:t>
            </a:r>
            <a:r>
              <a:rPr kumimoji="1" lang="en" altLang="zh-TW" dirty="0" err="1"/>
              <a:t>kube</a:t>
            </a:r>
            <a:r>
              <a:rPr kumimoji="1" lang="en" altLang="zh-TW" dirty="0"/>
              <a:t>/config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29065-0938-F2B8-3D53-21E9C26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2E24A6-556E-242A-4380-4BA4928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3841C-E5FB-024D-0B5C-25C94B8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191121"/>
            <a:ext cx="6828034" cy="5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4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27210-FC7B-CB23-B984-4F4746F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73B0-F4B4-CF8E-04FE-8AB1BD6F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B1DB-70D6-86B3-7C93-9342A074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2308C-3625-9C13-BC3E-2CCB1AB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571904-3D62-D993-01B7-7C5B396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86" y="2981008"/>
            <a:ext cx="7772400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17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LoadBalaner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63B5-6C9D-22D4-C054-3E3565F2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3" y="2800373"/>
            <a:ext cx="10349125" cy="79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84408-D28F-AF77-C473-4D8D44E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4925493"/>
            <a:ext cx="9992324" cy="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03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部署狀態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3CDD7-90A8-CFD0-D5CA-C47CEB22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589"/>
            <a:ext cx="10515600" cy="3955409"/>
          </a:xfrm>
        </p:spPr>
      </p:pic>
    </p:spTree>
    <p:extLst>
      <p:ext uri="{BB962C8B-B14F-4D97-AF65-F5344CB8AC3E}">
        <p14:creationId xmlns:p14="http://schemas.microsoft.com/office/powerpoint/2010/main" val="18473684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Load balance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1B05-15E0-671E-EB21-7FC24CA2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047911"/>
            <a:ext cx="7035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37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F77C-85A2-2622-5F1E-700BE024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1829D-B53B-FB34-BE03-694B361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6EACE-7952-354B-4C6C-21DCF061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C46BDF0-11B3-2D5C-1380-75E0FED9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71" y="1825625"/>
            <a:ext cx="10319457" cy="4351338"/>
          </a:xfrm>
        </p:spPr>
      </p:pic>
    </p:spTree>
    <p:extLst>
      <p:ext uri="{BB962C8B-B14F-4D97-AF65-F5344CB8AC3E}">
        <p14:creationId xmlns:p14="http://schemas.microsoft.com/office/powerpoint/2010/main" val="34165596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29465-78C6-BD29-F116-74AB3E7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AE067-522A-C40F-C68C-E00015FF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32" y="1825625"/>
            <a:ext cx="829053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21818-52D3-6000-68C5-03B702A6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A83E94-DBBD-6A4E-4624-E91F2C8A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902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39101" y="1299533"/>
            <a:ext cx="5299329" cy="519334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5306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E6F1-97A6-496C-4717-EE05BAAF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建立硬碟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71250-F87A-33E8-9263-C4051457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781C4F-BE4D-576A-8BC0-D905672A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6C68CD9-19CA-61E8-802C-E9AF9BB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07"/>
            <a:ext cx="10515600" cy="4227574"/>
          </a:xfrm>
        </p:spPr>
      </p:pic>
    </p:spTree>
    <p:extLst>
      <p:ext uri="{BB962C8B-B14F-4D97-AF65-F5344CB8AC3E}">
        <p14:creationId xmlns:p14="http://schemas.microsoft.com/office/powerpoint/2010/main" val="20376791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7286ADA-9A02-2C86-0A59-6913FB88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689" y="1496852"/>
            <a:ext cx="5828281" cy="4964438"/>
          </a:xfrm>
        </p:spPr>
      </p:pic>
    </p:spTree>
    <p:extLst>
      <p:ext uri="{BB962C8B-B14F-4D97-AF65-F5344CB8AC3E}">
        <p14:creationId xmlns:p14="http://schemas.microsoft.com/office/powerpoint/2010/main" val="141447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01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3BDDC1-3FDF-EC52-A173-8573C29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92" y="2403963"/>
            <a:ext cx="7772400" cy="41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37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F86F-5D01-1839-5AA9-86CA9AE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PV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0EB10-CB1E-D8E5-40CD-08CE502D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70709-A484-3358-3E2F-D1A264EC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C8A961C-3E90-68C6-FA4C-688E071D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apply -f 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74A65A3-79D6-7AD7-8F02-BE59BB70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844497"/>
            <a:ext cx="10043910" cy="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6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269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4682D0-7FA9-85EC-3412-9E529A2A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056698"/>
            <a:ext cx="11966127" cy="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07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pvc.yaml</a:t>
            </a:r>
            <a:r>
              <a:rPr kumimoji="1" lang="en-US" altLang="zh-TW" sz="3200" dirty="0" err="1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95DDBC-756E-B200-147E-7DBD038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690688"/>
            <a:ext cx="5063304" cy="4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67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448172F-7676-2BA4-D37A-EC0F7A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 err="1"/>
              <a:t>pvc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B856E2A-8AD2-8A4E-97B7-B69CCD44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Get status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9B67B-20EC-F250-B27C-F1BBEF3A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48CF5-DBA4-AB6C-D4A7-24ABA7C6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CF0783-4663-ECE6-6EC5-8D8ED713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41778"/>
            <a:ext cx="7772400" cy="574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818BD8-B5A3-7659-8A3C-C0D16D5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2" y="5138406"/>
            <a:ext cx="7772400" cy="7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1362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9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6DD-7F04-499C-1F06-4576047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8CFEA-3C0C-7F65-E56B-98213864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apply -f pods/nginx-</a:t>
            </a:r>
            <a:r>
              <a:rPr kumimoji="1" lang="en" altLang="zh-TW" dirty="0" err="1"/>
              <a:t>gcpvolume.yaml</a:t>
            </a:r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7482-3E16-EB35-C3AB-842B17CA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A3ED0-0A79-DB40-6725-1181358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144AE7-38FA-41CD-4EA0-CD73E30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" y="2961772"/>
            <a:ext cx="11090282" cy="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0A13EC-E40E-5B58-7EBC-303F13EC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3048846"/>
            <a:ext cx="7772400" cy="25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50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77697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194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DD5246-2DD5-F4C0-8C13-56518475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9" y="3087151"/>
            <a:ext cx="10836187" cy="560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818B4A-8849-255D-5DA9-CBAAE867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005"/>
            <a:ext cx="9375375" cy="10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4C828-9BC8-C8BA-E7A7-B05365A3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" y="2847503"/>
            <a:ext cx="12045689" cy="8653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A2B834-B0B4-511D-D361-912D0B4D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36" y="4543280"/>
            <a:ext cx="7772400" cy="11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53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604769-F416-8E33-E575-BFF16B1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88" y="3429000"/>
            <a:ext cx="7772400" cy="15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31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php-apache</a:t>
            </a:r>
            <a:r>
              <a:rPr lang="en-US" altLang="zh-TW" dirty="0"/>
              <a:t>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</a:p>
          <a:p>
            <a:pPr lvl="1"/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D205EC-0FBD-9C92-002D-3A18756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3" y="2862884"/>
            <a:ext cx="10306053" cy="4659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78AFA5-CEAE-2607-6B3B-B633A408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7" y="4587091"/>
            <a:ext cx="10338254" cy="8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6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E69C3-0F11-EC45-24EA-E02928B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59" y="2760933"/>
            <a:ext cx="7772400" cy="6680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62DF79-0550-118F-C228-50F5B133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0" y="4945959"/>
            <a:ext cx="10911068" cy="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37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6C045-F184-1A1F-7419-01F2B82B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3144"/>
            <a:ext cx="11007229" cy="1036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FF1DB-F88F-45A8-DAC1-AF5EBCA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46707"/>
            <a:ext cx="10565197" cy="1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88E605-79B1-7E47-0B7F-5CE942EF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17" y="1825625"/>
            <a:ext cx="8779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504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B733A5-E579-0440-ABD4-8D9873B8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60" y="1825625"/>
            <a:ext cx="7331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38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8C874B1-5CBC-7E60-3B03-5313646F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008" y="1690688"/>
            <a:ext cx="5145983" cy="5032133"/>
          </a:xfrm>
        </p:spPr>
      </p:pic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E9A4FF1A-8D09-806F-087B-44B02C7F0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508" y="1743124"/>
            <a:ext cx="5090984" cy="4978351"/>
          </a:xfrm>
        </p:spPr>
      </p:pic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B0BEC22-EE98-4773-13C2-D597B1CB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B: </a:t>
            </a:r>
            <a:r>
              <a:rPr kumimoji="1" lang="en-US" altLang="zh-TW" dirty="0" err="1"/>
              <a:t>DaemonSet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F67D3A4-4823-E6CE-22E4-EBF78423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461525-9ACE-9700-01CB-09DEA74D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969AD2-3528-D7BF-7C76-2B4537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0622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 A</a:t>
            </a:r>
          </a:p>
          <a:p>
            <a:pPr lvl="2"/>
            <a:r>
              <a:rPr lang="en-US" altLang="zh-TW" dirty="0"/>
              <a:t>docker run -p 80:80 -p 443:443 -p 43321:22 B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44DDB74E-E152-0BCA-84F2-EF0D02DA6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優化後寫法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flask:v0.1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30D134-A7A7-EC78-ECAE-8A17926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6" y="5859656"/>
            <a:ext cx="7772400" cy="81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DD0765-1028-EE88-5CE6-3CB4E5B0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66" y="4474562"/>
            <a:ext cx="7772400" cy="12954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AFD297-1BBA-8525-542F-ADEB75A0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幫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增加一個新的</a:t>
            </a:r>
            <a:r>
              <a:rPr kumimoji="1" lang="en-US" altLang="zh-CN" dirty="0"/>
              <a:t>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匯出成一個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檔匯入到</a:t>
            </a:r>
            <a:r>
              <a:rPr kumimoji="1" lang="en-US" altLang="zh-CN" dirty="0"/>
              <a:t>docker image</a:t>
            </a:r>
            <a:r>
              <a:rPr kumimoji="1" lang="zh-CN" altLang="en-US" dirty="0"/>
              <a:t>裡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7B1BF-680E-7B87-C540-D73DA0EB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e.g.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80:10009 -v /opt:/opt --name flask </a:t>
            </a:r>
            <a:r>
              <a:rPr kumimoji="1" lang="en-US" altLang="zh-Hant" dirty="0"/>
              <a:t>flask:v0.1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Container</a:t>
            </a:r>
            <a:r>
              <a:rPr kumimoji="1" lang="zh-TW" altLang="en-US" dirty="0"/>
              <a:t> 內執行</a:t>
            </a:r>
            <a:r>
              <a:rPr kumimoji="1" lang="en-US" altLang="zh-TW" dirty="0"/>
              <a:t>command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r>
              <a:rPr lang="en-US" altLang="zh-CN" dirty="0"/>
              <a:t>/bin/bash</a:t>
            </a:r>
            <a:r>
              <a:rPr lang="zh-TW" altLang="en-US" dirty="0"/>
              <a:t> 提供互動環境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`ls</a:t>
            </a:r>
            <a:r>
              <a:rPr kumimoji="1" lang="zh-TW" altLang="en-US" dirty="0"/>
              <a:t> </a:t>
            </a:r>
            <a:r>
              <a:rPr kumimoji="1" lang="en-US" altLang="zh-TW" dirty="0"/>
              <a:t>/ ` command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print output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</a:t>
            </a:r>
            <a:r>
              <a:rPr kumimoji="1" lang="en-US" altLang="zh-CN" dirty="0"/>
              <a:t>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TW" altLang="en-US" dirty="0"/>
              <a:t>可以設計</a:t>
            </a:r>
            <a:r>
              <a:rPr kumimoji="1" lang="zh-CN" altLang="en-US" dirty="0"/>
              <a:t>多個</a:t>
            </a:r>
            <a:r>
              <a:rPr kumimoji="1" lang="en-US" altLang="zh-CN" dirty="0"/>
              <a:t>stages</a:t>
            </a:r>
          </a:p>
          <a:p>
            <a:r>
              <a:rPr kumimoji="1" lang="zh-CN" altLang="en-US" dirty="0"/>
              <a:t>常見的為編譯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，運行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stage</a:t>
            </a:r>
          </a:p>
          <a:p>
            <a:r>
              <a:rPr kumimoji="1" lang="zh-CN" altLang="en-US" dirty="0"/>
              <a:t>後執行的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先執行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627C8-E6FF-6E7C-B907-EE63489A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 value </a:t>
            </a:r>
            <a:r>
              <a:rPr kumimoji="1" lang="zh-CN" altLang="en-US" dirty="0"/>
              <a:t>標籤，用以選擇元件以及供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進行資源間綁定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command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A85885-98E7-8B5F-01E6-F9C07264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4" y="3944086"/>
            <a:ext cx="648159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D934D22-9288-B1FA-CEB2-31B38D80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78" y="1981086"/>
            <a:ext cx="11785922" cy="1570377"/>
          </a:xfr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BCF53-EBCC-D867-2CC9-7D7EA6243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E264B0-A135-AF80-6D6C-F75E3BA5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278A368-AA4F-50DD-2479-962312E21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323" y="1825625"/>
            <a:ext cx="8937354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A3A9282-C976-4A64-AA32-E0BBF5172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944" y="1825625"/>
            <a:ext cx="8674111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C641313-A113-3DC1-E147-C5BF32A25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798" y="1825625"/>
            <a:ext cx="7830403" cy="4351338"/>
          </a:xfr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162D2-1CB2-2300-25E6-AA08FC36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VM2</a:t>
            </a:r>
            <a:r>
              <a:rPr kumimoji="1" lang="zh-TW" altLang="en-US" dirty="0"/>
              <a:t>上執行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EA988FD-C692-F3EA-7DCC-53BB3CAA0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653"/>
            <a:ext cx="10515600" cy="411528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4DB5FC-1749-4B7C-6F01-E6D38BEA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02504-5EE8-1631-4186-3D58C0DA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3898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20A6C-28CF-EB2D-8BB8-4E7C400E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 err="1"/>
              <a:t>kubernetes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D610A0-6B77-F314-AE76-DC8D43DB6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582" y="2680707"/>
            <a:ext cx="8564310" cy="286441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3BC828-EB5A-46DC-63F6-681408C1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10E4B-D363-7D49-5857-9B9D7C92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151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en-US" altLang="zh-TW" dirty="0"/>
              <a:t> -p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node</a:t>
            </a:r>
          </a:p>
          <a:p>
            <a:pPr lvl="1"/>
            <a:r>
              <a:rPr kumimoji="1" lang="zh-TW" altLang="en-US" dirty="0"/>
              <a:t>檢查</a:t>
            </a:r>
            <a:r>
              <a:rPr kumimoji="1" lang="en-US" altLang="zh-TW" dirty="0"/>
              <a:t> k8s</a:t>
            </a:r>
            <a:r>
              <a:rPr kumimoji="1" lang="zh-TW" altLang="en-US" dirty="0"/>
              <a:t>節點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FEAB30-86AE-7299-DC11-750B4B67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Times New Roman" panose="02020603050405020304" pitchFamily="18" charset="0"/>
              </a:rPr>
              <a:t>k8s/pods/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~/k8s/pods/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7C78AE-5B38-69CB-4397-5F34046D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3697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56489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5564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9119" y="1744978"/>
            <a:ext cx="3905755" cy="509291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E8B042-182B-4E7B-60E7-254E7D41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Apply deployment </a:t>
            </a:r>
            <a:r>
              <a:rPr lang="en-US" altLang="zh-TW" dirty="0" err="1"/>
              <a:t>yaml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k8s/</a:t>
            </a:r>
            <a:r>
              <a:rPr kumimoji="1" lang="en-US" altLang="zh-TW" dirty="0">
                <a:latin typeface="Times New Roman" panose="02020603050405020304" pitchFamily="18" charset="0"/>
              </a:rPr>
              <a:t>deployment/nginx/nginx-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deploy.yaml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get deployment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2025/8/22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9193</TotalTime>
  <Words>5288</Words>
  <Application>Microsoft Macintosh PowerPoint</Application>
  <PresentationFormat>寬螢幕</PresentationFormat>
  <Paragraphs>1238</Paragraphs>
  <Slides>202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202</vt:i4>
      </vt:variant>
    </vt:vector>
  </HeadingPairs>
  <TitlesOfParts>
    <vt:vector size="206" baseType="lpstr">
      <vt:lpstr>Noto Sans JP</vt:lpstr>
      <vt:lpstr>Arial</vt:lpstr>
      <vt:lpstr>Times New Roman</vt:lpstr>
      <vt:lpstr>Office 佈景主題</vt:lpstr>
      <vt:lpstr>深入淺出Container, Kubernetes與GKE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Install docker in the VM1 - graph</vt:lpstr>
      <vt:lpstr>Install docker in the VM1 - command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command on VM1</vt:lpstr>
      <vt:lpstr>驗證kubectl 指令</vt:lpstr>
      <vt:lpstr>用rancher 安裝Kubernetes</vt:lpstr>
      <vt:lpstr>Deploy Kubernetes: Rancher</vt:lpstr>
      <vt:lpstr>Deploy Rancher Container</vt:lpstr>
      <vt:lpstr>Deploy Rancher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勾選etcd, control plane, worker三項，複製下面docker command</vt:lpstr>
      <vt:lpstr>VM2上執行</vt:lpstr>
      <vt:lpstr>安裝kubernetes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Apply deployment yaml</vt:lpstr>
      <vt:lpstr>K8S 顯示資訊</vt:lpstr>
      <vt:lpstr>K8s deployment YAML -2</vt:lpstr>
      <vt:lpstr>K8s deployment YAML -3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DNS</vt:lpstr>
      <vt:lpstr>K8s 系統資訊 (kube-system namespace)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選擇Kubernetes engine on GCP</vt:lpstr>
      <vt:lpstr>建立GKE</vt:lpstr>
      <vt:lpstr>選擇Standard cluster</vt:lpstr>
      <vt:lpstr>等待 GKE 建立中</vt:lpstr>
      <vt:lpstr>Install Google Cloud CLI </vt:lpstr>
      <vt:lpstr>Install Google Cloud CLI</vt:lpstr>
      <vt:lpstr>取得GCP Cotainer cluster 操作權限-1</vt:lpstr>
      <vt:lpstr>GKE project</vt:lpstr>
      <vt:lpstr>指定project</vt:lpstr>
      <vt:lpstr>取得GCP Cotainer cluster 操作權限-2</vt:lpstr>
      <vt:lpstr>取得指定k8s的授權 </vt:lpstr>
      <vt:lpstr>瀏覽 ~/.kube/config, 會發現GKE授權檔已匯入其中</vt:lpstr>
      <vt:lpstr>取得GCP Cotainer cluster 操作權限 -2</vt:lpstr>
      <vt:lpstr>建立Deployment 與 LoadBalaner Service</vt:lpstr>
      <vt:lpstr>檢查Deployment與Service部署狀態</vt:lpstr>
      <vt:lpstr>測試Load balance</vt:lpstr>
      <vt:lpstr>檢查GKE工作負載-1</vt:lpstr>
      <vt:lpstr>檢查GKE工作負載-2</vt:lpstr>
      <vt:lpstr>GCP Kubernetes 使用load balance -4</vt:lpstr>
      <vt:lpstr>建立硬碟</vt:lpstr>
      <vt:lpstr>Volume: GCP volume - 建Volume</vt:lpstr>
      <vt:lpstr>PVC, PV, Storage class關係圖</vt:lpstr>
      <vt:lpstr>Volume: GCP volume - 建PersistemtVolume -1</vt:lpstr>
      <vt:lpstr>建立PV</vt:lpstr>
      <vt:lpstr>Volume: GCP volume - 建PersistemtVolume -2</vt:lpstr>
      <vt:lpstr>Volume: GCP volume - 建PersistemtVolume -3</vt:lpstr>
      <vt:lpstr>GCP Volume: 建PersistemtVolumeClaim</vt:lpstr>
      <vt:lpstr>部署pvc</vt:lpstr>
      <vt:lpstr>Volume plugin 支援程度  </vt:lpstr>
      <vt:lpstr>GCP Volume :用pod界接volume</vt:lpstr>
      <vt:lpstr>GCP Volume :部署pod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附錄B: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403</cp:revision>
  <dcterms:created xsi:type="dcterms:W3CDTF">2020-05-19T05:29:00Z</dcterms:created>
  <dcterms:modified xsi:type="dcterms:W3CDTF">2025-08-22T14:32:44Z</dcterms:modified>
</cp:coreProperties>
</file>